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C21B508A-82F3-41D3-AD10-81C74FAC8ADB}" type="datetimeFigureOut">
              <a:rPr lang="en-CA" smtClean="0"/>
              <a:t>02/25/2012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1F273B3-49AC-4D81-A376-E5D25B2A94FD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498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386665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b="1" dirty="0" smtClean="0">
                <a:latin typeface="Calibri" pitchFamily="34" charset="0"/>
                <a:cs typeface="Calibri" pitchFamily="34" charset="0"/>
              </a:rPr>
              <a:t>Phylum </a:t>
            </a:r>
            <a:r>
              <a:rPr lang="en-CA" sz="6000" b="1" dirty="0" err="1" smtClean="0">
                <a:latin typeface="Calibri" pitchFamily="34" charset="0"/>
                <a:cs typeface="Calibri" pitchFamily="34" charset="0"/>
              </a:rPr>
              <a:t>tardigrada</a:t>
            </a:r>
            <a:endParaRPr lang="en-CA" sz="6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65675" y="2887681"/>
            <a:ext cx="3744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sz="3600" dirty="0" smtClean="0">
                <a:latin typeface="Calibri" pitchFamily="34" charset="0"/>
                <a:cs typeface="Calibri" pitchFamily="34" charset="0"/>
              </a:rPr>
              <a:t>“Water bears”</a:t>
            </a:r>
          </a:p>
          <a:p>
            <a:pPr marL="285750" indent="-285750">
              <a:buFont typeface="Arial" pitchFamily="34" charset="0"/>
              <a:buChar char="•"/>
            </a:pPr>
            <a:endParaRPr lang="en-CA" sz="36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sz="3600" dirty="0" smtClean="0">
                <a:latin typeface="Calibri" pitchFamily="34" charset="0"/>
                <a:cs typeface="Calibri" pitchFamily="34" charset="0"/>
              </a:rPr>
              <a:t>Microscopic</a:t>
            </a:r>
          </a:p>
          <a:p>
            <a:pPr marL="285750" indent="-285750">
              <a:buFont typeface="Arial" pitchFamily="34" charset="0"/>
              <a:buChar char="•"/>
            </a:pPr>
            <a:endParaRPr lang="en-CA" sz="3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sz="3600" dirty="0" smtClean="0">
                <a:latin typeface="Calibri" pitchFamily="34" charset="0"/>
                <a:cs typeface="Calibri" pitchFamily="34" charset="0"/>
              </a:rPr>
              <a:t>Long-term dormancy</a:t>
            </a:r>
          </a:p>
          <a:p>
            <a:pPr marL="285750" indent="-285750">
              <a:buFont typeface="Arial" pitchFamily="34" charset="0"/>
              <a:buChar char="•"/>
            </a:pPr>
            <a:endParaRPr lang="en-CA" dirty="0"/>
          </a:p>
          <a:p>
            <a:pPr marL="285750" indent="-285750">
              <a:buFont typeface="Arial" pitchFamily="34" charset="0"/>
              <a:buChar char="•"/>
            </a:pP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-92873" y="-77747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latin typeface="Calibri" pitchFamily="34" charset="0"/>
                <a:cs typeface="Calibri" pitchFamily="34" charset="0"/>
              </a:rPr>
              <a:t>http://reneesilvana.blogspot.com/2011/04/t-is-for-tardigrade.html</a:t>
            </a:r>
            <a:endParaRPr lang="en-CA" sz="1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62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20</TotalTime>
  <Words>12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BlackTie</vt:lpstr>
      <vt:lpstr>PowerPoint Presentation</vt:lpstr>
    </vt:vector>
  </TitlesOfParts>
  <Company>University of New 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unbADMIN</dc:creator>
  <cp:lastModifiedBy>unbADMIN</cp:lastModifiedBy>
  <cp:revision>2</cp:revision>
  <dcterms:created xsi:type="dcterms:W3CDTF">2012-02-25T15:58:35Z</dcterms:created>
  <dcterms:modified xsi:type="dcterms:W3CDTF">2012-02-25T16:19:30Z</dcterms:modified>
</cp:coreProperties>
</file>